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66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sans titre" id="{539C492A-2AE9-D04B-BDB7-57455EA61811}">
          <p14:sldIdLst>
            <p14:sldId id="256"/>
            <p14:sldId id="257"/>
            <p14:sldId id="266"/>
            <p14:sldId id="258"/>
            <p14:sldId id="259"/>
            <p14:sldId id="260"/>
            <p14:sldId id="261"/>
            <p14:sldId id="262"/>
            <p14:sldId id="263"/>
            <p14:sldId id="264"/>
          </p14:sldIdLst>
        </p14:section>
        <p14:section name="Section sans titre" id="{AB263F47-7A30-8741-B0B8-54B5F9C2A314}">
          <p14:sldIdLst>
            <p14:sldId id="265"/>
            <p14:sldId id="267"/>
            <p14:sldId id="268"/>
            <p14:sldId id="269"/>
            <p14:sldId id="270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288D7"/>
    <a:srgbClr val="D72E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34595" autoAdjust="0"/>
    <p:restoredTop sz="86412" autoAdjust="0"/>
  </p:normalViewPr>
  <p:slideViewPr>
    <p:cSldViewPr snapToGrid="0" snapToObjects="1">
      <p:cViewPr varScale="1">
        <p:scale>
          <a:sx n="70" d="100"/>
          <a:sy n="70" d="100"/>
        </p:scale>
        <p:origin x="-1624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44" y="77472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fr-FR" smtClean="0"/>
              <a:t>Cliquez pour 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51D05-FD70-0749-99B6-39BC42DEF00D}" type="datetimeFigureOut">
              <a:rPr lang="fr-FR" smtClean="0"/>
              <a:t>18/12/19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0E786-C039-4645-A01E-F592E3755CF6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51D05-FD70-0749-99B6-39BC42DEF00D}" type="datetimeFigureOut">
              <a:rPr lang="fr-FR" smtClean="0"/>
              <a:t>18/12/19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0E786-C039-4645-A01E-F592E3755CF6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51D05-FD70-0749-99B6-39BC42DEF00D}" type="datetimeFigureOut">
              <a:rPr lang="fr-FR" smtClean="0"/>
              <a:t>18/12/19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0E786-C039-4645-A01E-F592E3755CF6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51D05-FD70-0749-99B6-39BC42DEF00D}" type="datetimeFigureOut">
              <a:rPr lang="fr-FR" smtClean="0"/>
              <a:t>18/12/19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0E786-C039-4645-A01E-F592E3755CF6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51D05-FD70-0749-99B6-39BC42DEF00D}" type="datetimeFigureOut">
              <a:rPr lang="fr-FR" smtClean="0"/>
              <a:t>18/12/19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0E786-C039-4645-A01E-F592E3755CF6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51D05-FD70-0749-99B6-39BC42DEF00D}" type="datetimeFigureOut">
              <a:rPr lang="fr-FR" smtClean="0"/>
              <a:t>18/12/19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0E786-C039-4645-A01E-F592E3755CF6}" type="slidenum">
              <a:rPr lang="fr-FR" smtClean="0"/>
              <a:t>‹#›</a:t>
            </a:fld>
            <a:endParaRPr lang="fr-F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51D05-FD70-0749-99B6-39BC42DEF00D}" type="datetimeFigureOut">
              <a:rPr lang="fr-FR" smtClean="0"/>
              <a:t>18/12/19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0E786-C039-4645-A01E-F592E3755CF6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51D05-FD70-0749-99B6-39BC42DEF00D}" type="datetimeFigureOut">
              <a:rPr lang="fr-FR" smtClean="0"/>
              <a:t>18/12/19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0E786-C039-4645-A01E-F592E3755CF6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51D05-FD70-0749-99B6-39BC42DEF00D}" type="datetimeFigureOut">
              <a:rPr lang="fr-FR" smtClean="0"/>
              <a:t>18/12/19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0E786-C039-4645-A01E-F592E3755CF6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51D05-FD70-0749-99B6-39BC42DEF00D}" type="datetimeFigureOut">
              <a:rPr lang="fr-FR" smtClean="0"/>
              <a:t>18/12/19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1F0E786-C039-4645-A01E-F592E3755CF6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fr-FR" smtClean="0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51D05-FD70-0749-99B6-39BC42DEF00D}" type="datetimeFigureOut">
              <a:rPr lang="fr-FR" smtClean="0"/>
              <a:t>18/12/19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0E786-C039-4645-A01E-F592E3755CF6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42C51D05-FD70-0749-99B6-39BC42DEF00D}" type="datetimeFigureOut">
              <a:rPr lang="fr-FR" smtClean="0"/>
              <a:t>18/12/19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11F0E786-C039-4645-A01E-F592E3755CF6}" type="slidenum">
              <a:rPr lang="fr-FR" smtClean="0"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D72EC0"/>
                </a:solidFill>
              </a:rPr>
              <a:t>Les émotions par les PS MS GSA</a:t>
            </a:r>
            <a:endParaRPr lang="fr-FR" dirty="0">
              <a:solidFill>
                <a:srgbClr val="D72EC0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0000FF"/>
                </a:solidFill>
              </a:rPr>
              <a:t>Projet classe internationale 3 langues</a:t>
            </a:r>
            <a:endParaRPr lang="fr-FR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27383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D72EC0"/>
                </a:solidFill>
                <a:latin typeface="Cursive Dumont maternelle"/>
                <a:cs typeface="Cursive Dumont maternelle"/>
              </a:rPr>
              <a:t>En mimant :</a:t>
            </a:r>
            <a:endParaRPr lang="fr-FR" dirty="0">
              <a:solidFill>
                <a:srgbClr val="D72EC0"/>
              </a:solidFill>
              <a:latin typeface="Cursive Dumont maternelle"/>
              <a:cs typeface="Cursive Dumont maternelle"/>
            </a:endParaRPr>
          </a:p>
        </p:txBody>
      </p:sp>
      <p:pic>
        <p:nvPicPr>
          <p:cNvPr id="4" name="Espace réservé du contenu 3" descr="IMG_0675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7746" r="-27746"/>
          <a:stretch>
            <a:fillRect/>
          </a:stretch>
        </p:blipFill>
        <p:spPr>
          <a:xfrm>
            <a:off x="822325" y="1100138"/>
            <a:ext cx="8135938" cy="5232388"/>
          </a:xfrm>
        </p:spPr>
      </p:pic>
    </p:spTree>
    <p:extLst>
      <p:ext uri="{BB962C8B-B14F-4D97-AF65-F5344CB8AC3E}">
        <p14:creationId xmlns:p14="http://schemas.microsoft.com/office/powerpoint/2010/main" val="38342832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D72EC0"/>
                </a:solidFill>
                <a:latin typeface="Cursive Dumont maternelle"/>
                <a:cs typeface="Cursive Dumont maternelle"/>
              </a:rPr>
              <a:t>Et en dessinant une émotion que nous avions ressentie :</a:t>
            </a:r>
            <a:endParaRPr lang="fr-FR" dirty="0">
              <a:solidFill>
                <a:srgbClr val="D72EC0"/>
              </a:solidFill>
              <a:latin typeface="Cursive Dumont maternelle"/>
              <a:cs typeface="Cursive Dumont maternelle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fr-FR" dirty="0" smtClean="0"/>
          </a:p>
          <a:p>
            <a:r>
              <a:rPr lang="fr-FR" sz="4800" dirty="0" smtClean="0">
                <a:solidFill>
                  <a:srgbClr val="D72EC0"/>
                </a:solidFill>
                <a:latin typeface="Cursive Dumont maternelle"/>
                <a:cs typeface="Cursive Dumont maternelle"/>
              </a:rPr>
              <a:t>C’est à partir de ce dessin que nos Grandes Sections s’expriment pour la représentation, et que les Moyens et Petits miment l’émotion ressentie.</a:t>
            </a:r>
            <a:endParaRPr lang="fr-FR" sz="4800" dirty="0">
              <a:solidFill>
                <a:srgbClr val="D72EC0"/>
              </a:solidFill>
              <a:latin typeface="Cursive Dumont maternelle"/>
              <a:cs typeface="Cursive Dumont maternelle"/>
            </a:endParaRPr>
          </a:p>
        </p:txBody>
      </p:sp>
    </p:spTree>
    <p:extLst>
      <p:ext uri="{BB962C8B-B14F-4D97-AF65-F5344CB8AC3E}">
        <p14:creationId xmlns:p14="http://schemas.microsoft.com/office/powerpoint/2010/main" val="3064896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mtClean="0"/>
              <a:t>…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fr-FR" sz="4800" dirty="0" smtClean="0">
                <a:latin typeface="Cursive Dumont maternelle"/>
                <a:cs typeface="Cursive Dumont maternelle"/>
              </a:rPr>
              <a:t>Vous trouverez très prochainement la vidéo de la représentation, donnée le 18 décembre par vos enfants, sur le site de l’école.</a:t>
            </a:r>
            <a:endParaRPr lang="fr-FR" sz="4800" dirty="0">
              <a:latin typeface="Cursive Dumont maternelle"/>
              <a:cs typeface="Cursive Dumont maternelle"/>
            </a:endParaRPr>
          </a:p>
        </p:txBody>
      </p:sp>
    </p:spTree>
    <p:extLst>
      <p:ext uri="{BB962C8B-B14F-4D97-AF65-F5344CB8AC3E}">
        <p14:creationId xmlns:p14="http://schemas.microsoft.com/office/powerpoint/2010/main" val="22279892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 œuvre collective de </a:t>
            </a:r>
            <a:r>
              <a:rPr lang="fr-FR" smtClean="0"/>
              <a:t>la classe : </a:t>
            </a:r>
            <a:endParaRPr lang="fr-FR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6600" y="1100628"/>
            <a:ext cx="8339467" cy="3579849"/>
          </a:xfrm>
        </p:spPr>
      </p:pic>
    </p:spTree>
    <p:extLst>
      <p:ext uri="{BB962C8B-B14F-4D97-AF65-F5344CB8AC3E}">
        <p14:creationId xmlns:p14="http://schemas.microsoft.com/office/powerpoint/2010/main" val="14693737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ET NOTRE AFFICHE DE FÊTE :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22959" y="1118771"/>
            <a:ext cx="8207837" cy="4922801"/>
          </a:xfrm>
        </p:spPr>
      </p:pic>
    </p:spTree>
    <p:extLst>
      <p:ext uri="{BB962C8B-B14F-4D97-AF65-F5344CB8AC3E}">
        <p14:creationId xmlns:p14="http://schemas.microsoft.com/office/powerpoint/2010/main" val="19016738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fr-FR" sz="4800" dirty="0">
              <a:solidFill>
                <a:srgbClr val="008000"/>
              </a:solidFill>
              <a:latin typeface="Cursive Dumont maternelle"/>
              <a:cs typeface="Cursive Dumont maternelle"/>
            </a:endParaRPr>
          </a:p>
        </p:txBody>
      </p:sp>
    </p:spTree>
    <p:extLst>
      <p:ext uri="{BB962C8B-B14F-4D97-AF65-F5344CB8AC3E}">
        <p14:creationId xmlns:p14="http://schemas.microsoft.com/office/powerpoint/2010/main" val="14256546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latin typeface="Cursive Dumont maternelle"/>
                <a:cs typeface="Cursive Dumont maternelle"/>
              </a:rPr>
              <a:t>Tout a commencé par</a:t>
            </a:r>
            <a:r>
              <a:rPr lang="is-IS" dirty="0" smtClean="0">
                <a:latin typeface="Cursive Dumont maternelle"/>
                <a:cs typeface="Cursive Dumont maternelle"/>
              </a:rPr>
              <a:t>…</a:t>
            </a:r>
            <a:endParaRPr lang="fr-FR" dirty="0">
              <a:latin typeface="Cursive Dumont maternelle"/>
              <a:cs typeface="Cursive Dumont maternelle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800" dirty="0" smtClean="0">
                <a:latin typeface="Cursive Dumont maternelle"/>
                <a:cs typeface="Cursive Dumont maternelle"/>
              </a:rPr>
              <a:t>La lecture </a:t>
            </a:r>
            <a:r>
              <a:rPr lang="fr-FR" sz="2800" dirty="0">
                <a:latin typeface="Cursive Dumont maternelle"/>
                <a:cs typeface="Cursive Dumont maternelle"/>
              </a:rPr>
              <a:t>d’un album </a:t>
            </a:r>
            <a:r>
              <a:rPr lang="fr-FR" sz="2800" dirty="0" smtClean="0">
                <a:latin typeface="Cursive Dumont maternelle"/>
                <a:cs typeface="Cursive Dumont maternelle"/>
              </a:rPr>
              <a:t>:</a:t>
            </a:r>
          </a:p>
          <a:p>
            <a:endParaRPr lang="fr-FR" sz="2400" dirty="0">
              <a:latin typeface="Cursive Dumont maternelle"/>
              <a:cs typeface="Cursive Dumont maternelle"/>
            </a:endParaRPr>
          </a:p>
        </p:txBody>
      </p:sp>
      <p:pic>
        <p:nvPicPr>
          <p:cNvPr id="4" name="Image 3" descr="couleur des émotion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9966" y="1527792"/>
            <a:ext cx="5699233" cy="3996708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4118429" y="1297978"/>
            <a:ext cx="32838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u="sng" dirty="0" smtClean="0">
                <a:latin typeface="Cursive Dumont maternelle"/>
                <a:cs typeface="Cursive Dumont maternelle"/>
              </a:rPr>
              <a:t>La couleur des émotions</a:t>
            </a:r>
            <a:endParaRPr lang="fr-FR" sz="2800" u="sng" dirty="0">
              <a:latin typeface="Cursive Dumont maternelle"/>
              <a:cs typeface="Cursive Dumont maternelle"/>
            </a:endParaRPr>
          </a:p>
        </p:txBody>
      </p:sp>
    </p:spTree>
    <p:extLst>
      <p:ext uri="{BB962C8B-B14F-4D97-AF65-F5344CB8AC3E}">
        <p14:creationId xmlns:p14="http://schemas.microsoft.com/office/powerpoint/2010/main" val="20998670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1288D7"/>
                </a:solidFill>
                <a:latin typeface="Cursive Dumont maternelle"/>
                <a:cs typeface="Cursive Dumont maternelle"/>
              </a:rPr>
              <a:t>Le monstre se met à ranger ses </a:t>
            </a:r>
            <a:r>
              <a:rPr lang="fr-FR" dirty="0">
                <a:solidFill>
                  <a:srgbClr val="1288D7"/>
                </a:solidFill>
                <a:latin typeface="Cursive Dumont maternelle"/>
                <a:cs typeface="Cursive Dumont maternelle"/>
              </a:rPr>
              <a:t>é</a:t>
            </a:r>
            <a:r>
              <a:rPr lang="fr-FR" dirty="0" smtClean="0">
                <a:solidFill>
                  <a:srgbClr val="1288D7"/>
                </a:solidFill>
                <a:latin typeface="Cursive Dumont maternelle"/>
                <a:cs typeface="Cursive Dumont maternelle"/>
              </a:rPr>
              <a:t>motions dans des bocaux, alors </a:t>
            </a:r>
            <a:r>
              <a:rPr lang="is-IS" dirty="0" smtClean="0">
                <a:solidFill>
                  <a:srgbClr val="1288D7"/>
                </a:solidFill>
                <a:latin typeface="Cursive Dumont maternelle"/>
                <a:cs typeface="Cursive Dumont maternelle"/>
              </a:rPr>
              <a:t>…</a:t>
            </a:r>
            <a:endParaRPr lang="fr-FR" dirty="0">
              <a:solidFill>
                <a:srgbClr val="1288D7"/>
              </a:solidFill>
              <a:latin typeface="Cursive Dumont maternelle"/>
              <a:cs typeface="Cursive Dumont maternelle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800" dirty="0" smtClean="0">
                <a:solidFill>
                  <a:srgbClr val="1288D7"/>
                </a:solidFill>
                <a:latin typeface="Cursive Dumont maternelle"/>
                <a:cs typeface="Cursive Dumont maternelle"/>
              </a:rPr>
              <a:t>Nous en avons fait de même. Et chaque matin, nous pouvions placer notre émotion de la journée dans le bon bocal.</a:t>
            </a:r>
          </a:p>
          <a:p>
            <a:endParaRPr lang="fr-FR" sz="2400" dirty="0">
              <a:solidFill>
                <a:srgbClr val="1288D7"/>
              </a:solidFill>
              <a:latin typeface="Cursive Dumont maternelle"/>
              <a:cs typeface="Cursive Dumont maternelle"/>
            </a:endParaRPr>
          </a:p>
        </p:txBody>
      </p:sp>
      <p:pic>
        <p:nvPicPr>
          <p:cNvPr id="4" name="Image 3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41713" y="2558142"/>
            <a:ext cx="6620329" cy="39914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719853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>
                <a:solidFill>
                  <a:srgbClr val="0000FF"/>
                </a:solidFill>
              </a:rPr>
              <a:t>…</a:t>
            </a:r>
            <a:endParaRPr lang="fr-FR" dirty="0">
              <a:solidFill>
                <a:srgbClr val="0000FF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5400" dirty="0">
                <a:solidFill>
                  <a:srgbClr val="0000FF"/>
                </a:solidFill>
                <a:latin typeface="Cursive Dumont maternelle"/>
                <a:cs typeface="Cursive Dumont maternelle"/>
              </a:rPr>
              <a:t>Puis, nous avons appris les </a:t>
            </a:r>
            <a:r>
              <a:rPr lang="fr-FR" sz="5400" dirty="0" smtClean="0">
                <a:solidFill>
                  <a:srgbClr val="0000FF"/>
                </a:solidFill>
                <a:latin typeface="Cursive Dumont maternelle"/>
                <a:cs typeface="Cursive Dumont maternelle"/>
              </a:rPr>
              <a:t>couleurs  liées aux émotions, et les émotions ,dans les trois langues.</a:t>
            </a:r>
            <a:endParaRPr lang="fr-FR" sz="5400" dirty="0">
              <a:solidFill>
                <a:srgbClr val="0000FF"/>
              </a:solidFill>
              <a:latin typeface="Cursive Dumont maternelle"/>
              <a:cs typeface="Cursive Dumont maternelle"/>
            </a:endParaRPr>
          </a:p>
        </p:txBody>
      </p:sp>
    </p:spTree>
    <p:extLst>
      <p:ext uri="{BB962C8B-B14F-4D97-AF65-F5344CB8AC3E}">
        <p14:creationId xmlns:p14="http://schemas.microsoft.com/office/powerpoint/2010/main" val="2841697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latin typeface="Cursive Dumont maternelle"/>
                <a:cs typeface="Cursive Dumont maternelle"/>
              </a:rPr>
              <a:t>Nous nous sommes fait lire des livres dans plusieurs langues:</a:t>
            </a:r>
            <a:endParaRPr lang="fr-FR" dirty="0">
              <a:latin typeface="Cursive Dumont maternelle"/>
              <a:cs typeface="Cursive Dumont maternelle"/>
            </a:endParaRPr>
          </a:p>
        </p:txBody>
      </p:sp>
      <p:pic>
        <p:nvPicPr>
          <p:cNvPr id="4" name="Espace réservé du contenu 3" descr="20191114_084737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0800000">
            <a:off x="822959" y="1100627"/>
            <a:ext cx="8155591" cy="3881933"/>
          </a:xfrm>
        </p:spPr>
      </p:pic>
    </p:spTree>
    <p:extLst>
      <p:ext uri="{BB962C8B-B14F-4D97-AF65-F5344CB8AC3E}">
        <p14:creationId xmlns:p14="http://schemas.microsoft.com/office/powerpoint/2010/main" val="25679021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400" dirty="0" smtClean="0">
                <a:solidFill>
                  <a:srgbClr val="FF6600"/>
                </a:solidFill>
                <a:latin typeface="Cursive Dumont maternelle"/>
                <a:cs typeface="Cursive Dumont maternelle"/>
              </a:rPr>
              <a:t>Nous avons pu comparer la couleur des </a:t>
            </a:r>
            <a:r>
              <a:rPr lang="fr-FR" sz="2400" dirty="0">
                <a:solidFill>
                  <a:srgbClr val="FF6600"/>
                </a:solidFill>
                <a:latin typeface="Cursive Dumont maternelle"/>
                <a:cs typeface="Cursive Dumont maternelle"/>
              </a:rPr>
              <a:t>é</a:t>
            </a:r>
            <a:r>
              <a:rPr lang="fr-FR" sz="2400" dirty="0" smtClean="0">
                <a:solidFill>
                  <a:srgbClr val="FF6600"/>
                </a:solidFill>
                <a:latin typeface="Cursive Dumont maternelle"/>
                <a:cs typeface="Cursive Dumont maternelle"/>
              </a:rPr>
              <a:t>motions dans différents livres</a:t>
            </a:r>
            <a:r>
              <a:rPr lang="is-IS" sz="2400" dirty="0" smtClean="0">
                <a:solidFill>
                  <a:srgbClr val="FF6600"/>
                </a:solidFill>
                <a:latin typeface="Cursive Dumont maternelle"/>
                <a:cs typeface="Cursive Dumont maternelle"/>
              </a:rPr>
              <a:t>…</a:t>
            </a:r>
            <a:endParaRPr lang="fr-FR" sz="2400" dirty="0">
              <a:solidFill>
                <a:srgbClr val="FF6600"/>
              </a:solidFill>
              <a:latin typeface="Cursive Dumont maternelle"/>
              <a:cs typeface="Cursive Dumont maternelle"/>
            </a:endParaRPr>
          </a:p>
        </p:txBody>
      </p:sp>
      <p:pic>
        <p:nvPicPr>
          <p:cNvPr id="4" name="Espace réservé du contenu 3" descr="20191121_164458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0800000">
            <a:off x="465024" y="1567993"/>
            <a:ext cx="8017997" cy="3816440"/>
          </a:xfrm>
        </p:spPr>
      </p:pic>
    </p:spTree>
    <p:extLst>
      <p:ext uri="{BB962C8B-B14F-4D97-AF65-F5344CB8AC3E}">
        <p14:creationId xmlns:p14="http://schemas.microsoft.com/office/powerpoint/2010/main" val="7555293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latin typeface="Cursive Dumont maternelle"/>
                <a:cs typeface="Cursive Dumont maternelle"/>
              </a:rPr>
              <a:t>Ah tiens, ici, la sérénité est bleue :</a:t>
            </a:r>
            <a:endParaRPr lang="fr-FR" dirty="0">
              <a:latin typeface="Cursive Dumont maternelle"/>
              <a:cs typeface="Cursive Dumont maternelle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800" dirty="0" smtClean="0">
                <a:solidFill>
                  <a:srgbClr val="FF0000"/>
                </a:solidFill>
                <a:latin typeface="Cursive Dumont maternelle"/>
                <a:cs typeface="Cursive Dumont maternelle"/>
              </a:rPr>
              <a:t>Merci </a:t>
            </a:r>
            <a:r>
              <a:rPr lang="fr-FR" sz="2800" dirty="0" err="1" smtClean="0">
                <a:solidFill>
                  <a:srgbClr val="FF0000"/>
                </a:solidFill>
                <a:latin typeface="Cursive Dumont maternelle"/>
                <a:cs typeface="Cursive Dumont maternelle"/>
              </a:rPr>
              <a:t>Jennah</a:t>
            </a:r>
            <a:r>
              <a:rPr lang="fr-FR" sz="2800" dirty="0">
                <a:solidFill>
                  <a:srgbClr val="FF0000"/>
                </a:solidFill>
                <a:latin typeface="Cursive Dumont maternelle"/>
                <a:cs typeface="Cursive Dumont maternelle"/>
              </a:rPr>
              <a:t> </a:t>
            </a:r>
            <a:r>
              <a:rPr lang="fr-FR" sz="2800" dirty="0" smtClean="0">
                <a:solidFill>
                  <a:srgbClr val="FF0000"/>
                </a:solidFill>
                <a:latin typeface="Cursive Dumont maternelle"/>
                <a:cs typeface="Cursive Dumont maternelle"/>
              </a:rPr>
              <a:t>pour le prêt de ce si joli livre!</a:t>
            </a:r>
          </a:p>
          <a:p>
            <a:endParaRPr lang="fr-FR" sz="2800" dirty="0">
              <a:solidFill>
                <a:srgbClr val="FF0000"/>
              </a:solidFill>
              <a:latin typeface="Cursive Dumont maternelle"/>
              <a:cs typeface="Cursive Dumont maternelle"/>
            </a:endParaRPr>
          </a:p>
        </p:txBody>
      </p:sp>
      <p:pic>
        <p:nvPicPr>
          <p:cNvPr id="4" name="Image 3" descr="20191121_16511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271864" y="1878291"/>
            <a:ext cx="8693504" cy="4226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7488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79875" y="365760"/>
            <a:ext cx="7520940" cy="548640"/>
          </a:xfrm>
        </p:spPr>
        <p:txBody>
          <a:bodyPr/>
          <a:lstStyle/>
          <a:p>
            <a:r>
              <a:rPr lang="fr-FR" dirty="0" smtClean="0">
                <a:solidFill>
                  <a:srgbClr val="000090"/>
                </a:solidFill>
                <a:latin typeface="Cursive Dumont maternelle"/>
                <a:cs typeface="Cursive Dumont maternelle"/>
              </a:rPr>
              <a:t>Puis nous avons écouté de nombreuses musiques, </a:t>
            </a:r>
            <a:endParaRPr lang="fr-FR" dirty="0">
              <a:solidFill>
                <a:srgbClr val="000090"/>
              </a:solidFill>
              <a:latin typeface="Cursive Dumont maternelle"/>
              <a:cs typeface="Cursive Dumont maternelle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fr-FR" sz="4800" dirty="0" smtClean="0">
              <a:solidFill>
                <a:srgbClr val="000090"/>
              </a:solidFill>
              <a:latin typeface="Cursive Dumont maternelle"/>
              <a:cs typeface="Cursive Dumont maternelle"/>
            </a:endParaRPr>
          </a:p>
          <a:p>
            <a:r>
              <a:rPr lang="fr-FR" sz="4800" dirty="0" smtClean="0">
                <a:solidFill>
                  <a:srgbClr val="000090"/>
                </a:solidFill>
                <a:latin typeface="Cursive Dumont maternelle"/>
                <a:cs typeface="Cursive Dumont maternelle"/>
              </a:rPr>
              <a:t>Nous pouvions dire à quel sentiment elles nous faisaient penser.</a:t>
            </a:r>
            <a:endParaRPr lang="fr-FR" sz="4800" dirty="0">
              <a:solidFill>
                <a:srgbClr val="000090"/>
              </a:solidFill>
              <a:latin typeface="Cursive Dumont maternelle"/>
              <a:cs typeface="Cursive Dumont maternelle"/>
            </a:endParaRPr>
          </a:p>
        </p:txBody>
      </p:sp>
    </p:spTree>
    <p:extLst>
      <p:ext uri="{BB962C8B-B14F-4D97-AF65-F5344CB8AC3E}">
        <p14:creationId xmlns:p14="http://schemas.microsoft.com/office/powerpoint/2010/main" val="16420249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…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4800" dirty="0">
                <a:solidFill>
                  <a:srgbClr val="660066"/>
                </a:solidFill>
                <a:latin typeface="Cursive Dumont maternelle"/>
                <a:cs typeface="Cursive Dumont maternelle"/>
              </a:rPr>
              <a:t>Et enfin, nous avons commencé à préparer notre représentation pour les </a:t>
            </a:r>
            <a:r>
              <a:rPr lang="fr-FR" sz="4800" dirty="0" smtClean="0">
                <a:solidFill>
                  <a:srgbClr val="660066"/>
                </a:solidFill>
                <a:latin typeface="Cursive Dumont maternelle"/>
                <a:cs typeface="Cursive Dumont maternelle"/>
              </a:rPr>
              <a:t>parents.</a:t>
            </a:r>
            <a:endParaRPr lang="fr-FR" sz="4800" dirty="0">
              <a:solidFill>
                <a:srgbClr val="660066"/>
              </a:solidFill>
              <a:latin typeface="Cursive Dumont maternelle"/>
              <a:cs typeface="Cursive Dumont maternelle"/>
            </a:endParaRPr>
          </a:p>
        </p:txBody>
      </p:sp>
    </p:spTree>
    <p:extLst>
      <p:ext uri="{BB962C8B-B14F-4D97-AF65-F5344CB8AC3E}">
        <p14:creationId xmlns:p14="http://schemas.microsoft.com/office/powerpoint/2010/main" val="213349780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华文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Angles.thmx</Template>
  <TotalTime>16578</TotalTime>
  <Words>239</Words>
  <Application>Microsoft Macintosh PowerPoint</Application>
  <PresentationFormat>Présentation à l'écran (4:3)</PresentationFormat>
  <Paragraphs>26</Paragraphs>
  <Slides>15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16" baseType="lpstr">
      <vt:lpstr>Angles</vt:lpstr>
      <vt:lpstr>Les émotions par les PS MS GSA</vt:lpstr>
      <vt:lpstr>Tout a commencé par…</vt:lpstr>
      <vt:lpstr>Le monstre se met à ranger ses émotions dans des bocaux, alors …</vt:lpstr>
      <vt:lpstr>…</vt:lpstr>
      <vt:lpstr>Nous nous sommes fait lire des livres dans plusieurs langues:</vt:lpstr>
      <vt:lpstr>Nous avons pu comparer la couleur des émotions dans différents livres…</vt:lpstr>
      <vt:lpstr>Ah tiens, ici, la sérénité est bleue :</vt:lpstr>
      <vt:lpstr>Puis nous avons écouté de nombreuses musiques, </vt:lpstr>
      <vt:lpstr>…</vt:lpstr>
      <vt:lpstr>En mimant :</vt:lpstr>
      <vt:lpstr>Et en dessinant une émotion que nous avions ressentie :</vt:lpstr>
      <vt:lpstr>…</vt:lpstr>
      <vt:lpstr>L œuvre collective de la classe : </vt:lpstr>
      <vt:lpstr>ET NOTRE AFFICHE DE FÊTE :</vt:lpstr>
      <vt:lpstr>Présentation PowerPoint</vt:lpstr>
    </vt:vector>
  </TitlesOfParts>
  <Company>Ansaldo STS France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emotions par les PS MS GSA</dc:title>
  <dc:creator>Hicham GEZZAR</dc:creator>
  <cp:lastModifiedBy>Hicham GEZZAR</cp:lastModifiedBy>
  <cp:revision>29</cp:revision>
  <dcterms:created xsi:type="dcterms:W3CDTF">2019-11-26T19:19:14Z</dcterms:created>
  <dcterms:modified xsi:type="dcterms:W3CDTF">2019-12-18T13:36:15Z</dcterms:modified>
</cp:coreProperties>
</file>