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5400" dirty="0" smtClean="0"/>
              <a:t>Projet jeux mathématiques 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Et jeux de stratégie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7225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affiner nos sens déductifs, pour améliorer nos recherches et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c</a:t>
            </a:r>
            <a:r>
              <a:rPr lang="fr-FR" sz="4000" dirty="0" smtClean="0"/>
              <a:t>onstruire notre pensée, les MSA/GSA font de nombreux ateliers  autour des mathématiques.</a:t>
            </a:r>
          </a:p>
          <a:p>
            <a:pPr marL="0" indent="0">
              <a:buNone/>
            </a:pPr>
            <a:r>
              <a:rPr lang="fr-FR" sz="4000" dirty="0" smtClean="0"/>
              <a:t>Au programme : jeux de stratégie seuls, ou bien l’un contre l’autre avec un camarade qui observe et joue les arbitres, ou en petit groupe.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5298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1) Jeu de dé: finir un puzzle en suivant les couleurs indiquées par le dé.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533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2) </a:t>
            </a:r>
            <a:r>
              <a:rPr lang="fr-FR" sz="3600" dirty="0" smtClean="0"/>
              <a:t>Jeu du cherche/trouve: identifier la carte montrée par son camarade, la retrouver sur le plateau.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07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3) Jeu de paires : les élèves peuvent jouer seuls, ou ici chacun joue à son tour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946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4) Associations chiffrées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867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5) Les dominos des nombres ou des animaux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873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Voilà les jeux proposés pour cette période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Quand les MS et GS se les seront bie</a:t>
            </a:r>
            <a:r>
              <a:rPr lang="fr-FR" dirty="0"/>
              <a:t>n</a:t>
            </a:r>
            <a:r>
              <a:rPr lang="fr-FR" dirty="0" smtClean="0"/>
              <a:t> appropriés, ils les montreront et les expliqueront aux PS, qui pourront à leur tour apprendre à construire leurs apprentissages, tout en jouant!</a:t>
            </a:r>
          </a:p>
          <a:p>
            <a:pPr marL="0" indent="0">
              <a:buNone/>
            </a:pPr>
            <a:r>
              <a:rPr lang="fr-FR" dirty="0" smtClean="0"/>
              <a:t>  Merci les plus grands pour ce partage!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  Vivement la découverte de nouveaux jeux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3125"/>
      </p:ext>
    </p:extLst>
  </p:cSld>
  <p:clrMapOvr>
    <a:masterClrMapping/>
  </p:clrMapOvr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23</TotalTime>
  <Words>190</Words>
  <Application>Microsoft Macintosh PowerPoint</Application>
  <PresentationFormat>Présentation à l'écran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 Noir </vt:lpstr>
      <vt:lpstr> Projet jeux mathématiques </vt:lpstr>
      <vt:lpstr>Pour affiner nos sens déductifs, pour améliorer nos recherches et </vt:lpstr>
      <vt:lpstr>1) Jeu de dé: finir un puzzle en suivant les couleurs indiquées par le dé.</vt:lpstr>
      <vt:lpstr>2) Jeu du cherche/trouve: identifier la carte montrée par son camarade, la retrouver sur le plateau.</vt:lpstr>
      <vt:lpstr>3) Jeu de paires : les élèves peuvent jouer seuls, ou ici chacun joue à son tour</vt:lpstr>
      <vt:lpstr>4) Associations chiffrées</vt:lpstr>
      <vt:lpstr>5) Les dominos des nombres ou des animaux</vt:lpstr>
      <vt:lpstr>Voilà les jeux proposés pour cette période</vt:lpstr>
    </vt:vector>
  </TitlesOfParts>
  <Company>Ansaldo STS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Projet jeux mathématiques </dc:title>
  <dc:creator>Hicham GEZZAR</dc:creator>
  <cp:lastModifiedBy>Hicham GEZZAR</cp:lastModifiedBy>
  <cp:revision>9</cp:revision>
  <dcterms:created xsi:type="dcterms:W3CDTF">2019-11-24T19:48:23Z</dcterms:created>
  <dcterms:modified xsi:type="dcterms:W3CDTF">2019-11-24T20:12:00Z</dcterms:modified>
</cp:coreProperties>
</file>